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88" y="-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Using refined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a classifier against two labels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performed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If so, use a custom classifier to determine whether tweets from a given financial analyst will predict whether future ticker price will be bullish, very bullish, bearish, or </a:t>
            </a:r>
            <a:r>
              <a:rPr lang="en-US"/>
              <a:t>very bearish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1465</TotalTime>
  <Words>3688</Words>
  <Application>Microsoft Macintosh PowerPoint</Application>
  <PresentationFormat>Widescreen</PresentationFormat>
  <Paragraphs>403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533</cp:revision>
  <dcterms:created xsi:type="dcterms:W3CDTF">2023-01-02T21:49:25Z</dcterms:created>
  <dcterms:modified xsi:type="dcterms:W3CDTF">2023-06-08T02:36:09Z</dcterms:modified>
</cp:coreProperties>
</file>